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72" r:id="rId2"/>
    <p:sldId id="276" r:id="rId3"/>
    <p:sldId id="280" r:id="rId4"/>
    <p:sldId id="277" r:id="rId5"/>
    <p:sldId id="27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35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7/31/2023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7/31/2023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idstreamprograms@egia.org" TargetMode="External"/><Relationship Id="rId2" Type="http://schemas.openxmlformats.org/officeDocument/2006/relationships/hyperlink" Target="https://daikin.distributorprograms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Adding Equipment to the Application 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August 2023</a:t>
            </a:r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605" y="514352"/>
            <a:ext cx="10506268" cy="1162050"/>
          </a:xfrm>
        </p:spPr>
        <p:txBody>
          <a:bodyPr/>
          <a:lstStyle/>
          <a:p>
            <a:r>
              <a:rPr lang="en-US" sz="5000" dirty="0"/>
              <a:t>Equipment Eligibility &amp; Incentives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B94CC0-0C4F-1262-0DDD-25CDDDDD82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97892" y="1769937"/>
            <a:ext cx="6989308" cy="418299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B9F2F-1CCD-44AF-E864-52E3AE13AE7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14604" y="1891004"/>
            <a:ext cx="4851918" cy="4572000"/>
          </a:xfrm>
        </p:spPr>
        <p:txBody>
          <a:bodyPr/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 equipment must be purchased from Daikin 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Must have an AHRI certificate and meet the minimum efficiency levels.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 minimum efficiency levels will default to SEER2 requirements if the equipment has both SEER and SEER2 data.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0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B3E5B-3093-8671-C730-22DF85D06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Equipment Video </a:t>
            </a:r>
          </a:p>
        </p:txBody>
      </p:sp>
      <p:pic>
        <p:nvPicPr>
          <p:cNvPr id="4" name="video1965056372">
            <a:hlinkClick r:id="" action="ppaction://media"/>
            <a:extLst>
              <a:ext uri="{FF2B5EF4-FFF2-40B4-BE49-F238E27FC236}">
                <a16:creationId xmlns:a16="http://schemas.microsoft.com/office/drawing/2014/main" id="{E62C1702-6F5C-0664-CB61-4AC7F7FFF49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3925" y="1935163"/>
            <a:ext cx="7804150" cy="4389437"/>
          </a:xfrm>
        </p:spPr>
      </p:pic>
    </p:spTree>
    <p:extLst>
      <p:ext uri="{BB962C8B-B14F-4D97-AF65-F5344CB8AC3E}">
        <p14:creationId xmlns:p14="http://schemas.microsoft.com/office/powerpoint/2010/main" val="41487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Reimbursement Process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400" dirty="0"/>
              <a:t>Reimbursement applications are paid within 5-7 business days of approval via ACH.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endParaRPr lang="en-US" sz="2400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400" dirty="0"/>
              <a:t>Applications are processed in the order in which they are received and typically within 2-3 business days of submission. 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en-US" sz="2400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400" dirty="0"/>
              <a:t>Applications status can be viewed within the portal additionally status emails are sent to the email address who set up the account.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endParaRPr lang="en-US" sz="2400" dirty="0"/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94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Helpful Links and Contact Information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Reimbursement Portal address -  </a:t>
            </a:r>
            <a:r>
              <a:rPr lang="en-US" sz="3600" dirty="0">
                <a:hlinkClick r:id="rId2"/>
              </a:rPr>
              <a:t>https://daikin.distributorprograms.com/</a:t>
            </a:r>
            <a:r>
              <a:rPr lang="en-US" sz="3600" dirty="0"/>
              <a:t>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sz="3600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Contact Information 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3600" dirty="0"/>
              <a:t>E: </a:t>
            </a:r>
            <a:r>
              <a:rPr lang="en-US" sz="3600" dirty="0">
                <a:hlinkClick r:id="rId3"/>
              </a:rPr>
              <a:t>Midstreamprograms@egia.org</a:t>
            </a:r>
            <a:endParaRPr lang="en-US" sz="3600" dirty="0"/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3600" dirty="0"/>
              <a:t>T: 888-645-3859</a:t>
            </a:r>
          </a:p>
        </p:txBody>
      </p:sp>
    </p:spTree>
    <p:extLst>
      <p:ext uri="{BB962C8B-B14F-4D97-AF65-F5344CB8AC3E}">
        <p14:creationId xmlns:p14="http://schemas.microsoft.com/office/powerpoint/2010/main" val="1126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4</TotalTime>
  <Words>140</Words>
  <Application>Microsoft Office PowerPoint</Application>
  <PresentationFormat>Widescreen</PresentationFormat>
  <Paragraphs>22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Palatino Linotype</vt:lpstr>
      <vt:lpstr>Wingdings 2</vt:lpstr>
      <vt:lpstr>Presentation on brainstorming</vt:lpstr>
      <vt:lpstr>Adding Equipment to the Application  </vt:lpstr>
      <vt:lpstr>Equipment Eligibility &amp; Incentives</vt:lpstr>
      <vt:lpstr>Adding Equipment Video </vt:lpstr>
      <vt:lpstr>Reimbursement Process </vt:lpstr>
      <vt:lpstr>Helpful Links and Contact Information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Equipment to the Application  </dc:title>
  <dc:creator>Donica Wilson</dc:creator>
  <cp:lastModifiedBy>Donica Wilson</cp:lastModifiedBy>
  <cp:revision>1</cp:revision>
  <dcterms:created xsi:type="dcterms:W3CDTF">2023-08-01T00:01:29Z</dcterms:created>
  <dcterms:modified xsi:type="dcterms:W3CDTF">2023-08-01T00:06:08Z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